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7772400" cy="10058400"/>
  <p:notesSz cx="6858000" cy="9144000"/>
  <p:embeddedFontLst>
    <p:embeddedFont>
      <p:font typeface="Agrandir Narrow Heavy" panose="020B0604020202020204" charset="0"/>
      <p:regular r:id="rId3"/>
    </p:embeddedFont>
    <p:embeddedFont>
      <p:font typeface="Agrandir Tight Medium" panose="020B0604020202020204" charset="0"/>
      <p:regular r:id="rId4"/>
    </p:embeddedFont>
    <p:embeddedFont>
      <p:font typeface="Be Vietnam" panose="020B0604020202020204" charset="0"/>
      <p:regular r:id="rId5"/>
    </p:embeddedFont>
    <p:embeddedFont>
      <p:font typeface="League Spartan" panose="020B0604020202020204" charset="0"/>
      <p:regular r:id="rId6"/>
    </p:embeddedFont>
    <p:embeddedFont>
      <p:font typeface="Poppins" panose="00000500000000000000" pitchFamily="2" charset="0"/>
      <p:regular r:id="rId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0" d="100"/>
          <a:sy n="70" d="100"/>
        </p:scale>
        <p:origin x="308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font" Target="fonts/font1.fntdata"/><Relationship Id="rId7" Type="http://schemas.openxmlformats.org/officeDocument/2006/relationships/font" Target="fonts/font5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openxmlformats.org/officeDocument/2006/relationships/tableStyles" Target="tableStyles.xml"/><Relationship Id="rId5" Type="http://schemas.openxmlformats.org/officeDocument/2006/relationships/font" Target="fonts/font3.fntdata"/><Relationship Id="rId10" Type="http://schemas.openxmlformats.org/officeDocument/2006/relationships/theme" Target="theme/theme1.xml"/><Relationship Id="rId4" Type="http://schemas.openxmlformats.org/officeDocument/2006/relationships/font" Target="fonts/font2.fntdata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ED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566152" y="202977"/>
            <a:ext cx="6640096" cy="9652445"/>
            <a:chOff x="0" y="0"/>
            <a:chExt cx="2529560" cy="3677122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529560" cy="3677122"/>
            </a:xfrm>
            <a:custGeom>
              <a:avLst/>
              <a:gdLst/>
              <a:ahLst/>
              <a:cxnLst/>
              <a:rect l="l" t="t" r="r" b="b"/>
              <a:pathLst>
                <a:path w="2529560" h="3677122">
                  <a:moveTo>
                    <a:pt x="24485" y="0"/>
                  </a:moveTo>
                  <a:lnTo>
                    <a:pt x="2505076" y="0"/>
                  </a:lnTo>
                  <a:cubicBezTo>
                    <a:pt x="2518598" y="0"/>
                    <a:pt x="2529560" y="10962"/>
                    <a:pt x="2529560" y="24485"/>
                  </a:cubicBezTo>
                  <a:lnTo>
                    <a:pt x="2529560" y="3652638"/>
                  </a:lnTo>
                  <a:cubicBezTo>
                    <a:pt x="2529560" y="3666160"/>
                    <a:pt x="2518598" y="3677122"/>
                    <a:pt x="2505076" y="3677122"/>
                  </a:cubicBezTo>
                  <a:lnTo>
                    <a:pt x="24485" y="3677122"/>
                  </a:lnTo>
                  <a:cubicBezTo>
                    <a:pt x="10962" y="3677122"/>
                    <a:pt x="0" y="3666160"/>
                    <a:pt x="0" y="3652638"/>
                  </a:cubicBezTo>
                  <a:lnTo>
                    <a:pt x="0" y="24485"/>
                  </a:lnTo>
                  <a:cubicBezTo>
                    <a:pt x="0" y="10962"/>
                    <a:pt x="10962" y="0"/>
                    <a:pt x="24485" y="0"/>
                  </a:cubicBezTo>
                  <a:close/>
                </a:path>
              </a:pathLst>
            </a:custGeom>
            <a:solidFill>
              <a:srgbClr val="FAFAFA"/>
            </a:solidFill>
            <a:ln cap="rnd">
              <a:noFill/>
              <a:prstDash val="solid"/>
              <a:rou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28575"/>
              <a:ext cx="2529560" cy="3705697"/>
            </a:xfrm>
            <a:prstGeom prst="rect">
              <a:avLst/>
            </a:prstGeom>
          </p:spPr>
          <p:txBody>
            <a:bodyPr lIns="47790" tIns="47790" rIns="47790" bIns="47790" rtlCol="0" anchor="ctr"/>
            <a:lstStyle/>
            <a:p>
              <a:pPr algn="ctr">
                <a:lnSpc>
                  <a:spcPts val="1843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1905000" y="2007693"/>
            <a:ext cx="3892053" cy="460691"/>
            <a:chOff x="0" y="0"/>
            <a:chExt cx="1482687" cy="175501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1482687" cy="175501"/>
            </a:xfrm>
            <a:custGeom>
              <a:avLst/>
              <a:gdLst/>
              <a:ahLst/>
              <a:cxnLst/>
              <a:rect l="l" t="t" r="r" b="b"/>
              <a:pathLst>
                <a:path w="1482687" h="175501">
                  <a:moveTo>
                    <a:pt x="41772" y="0"/>
                  </a:moveTo>
                  <a:lnTo>
                    <a:pt x="1440915" y="0"/>
                  </a:lnTo>
                  <a:cubicBezTo>
                    <a:pt x="1451993" y="0"/>
                    <a:pt x="1462618" y="4401"/>
                    <a:pt x="1470452" y="12235"/>
                  </a:cubicBezTo>
                  <a:cubicBezTo>
                    <a:pt x="1478286" y="20069"/>
                    <a:pt x="1482687" y="30694"/>
                    <a:pt x="1482687" y="41772"/>
                  </a:cubicBezTo>
                  <a:lnTo>
                    <a:pt x="1482687" y="133729"/>
                  </a:lnTo>
                  <a:cubicBezTo>
                    <a:pt x="1482687" y="144808"/>
                    <a:pt x="1478286" y="155433"/>
                    <a:pt x="1470452" y="163266"/>
                  </a:cubicBezTo>
                  <a:cubicBezTo>
                    <a:pt x="1462618" y="171100"/>
                    <a:pt x="1451993" y="175501"/>
                    <a:pt x="1440915" y="175501"/>
                  </a:cubicBezTo>
                  <a:lnTo>
                    <a:pt x="41772" y="175501"/>
                  </a:lnTo>
                  <a:cubicBezTo>
                    <a:pt x="18702" y="175501"/>
                    <a:pt x="0" y="156799"/>
                    <a:pt x="0" y="133729"/>
                  </a:cubicBezTo>
                  <a:lnTo>
                    <a:pt x="0" y="41772"/>
                  </a:lnTo>
                  <a:cubicBezTo>
                    <a:pt x="0" y="30694"/>
                    <a:pt x="4401" y="20069"/>
                    <a:pt x="12235" y="12235"/>
                  </a:cubicBezTo>
                  <a:cubicBezTo>
                    <a:pt x="20069" y="4401"/>
                    <a:pt x="30694" y="0"/>
                    <a:pt x="41772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D9D9D9"/>
              </a:solidFill>
              <a:prstDash val="solid"/>
              <a:rou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0" y="-28575"/>
              <a:ext cx="1482687" cy="204076"/>
            </a:xfrm>
            <a:prstGeom prst="rect">
              <a:avLst/>
            </a:prstGeom>
          </p:spPr>
          <p:txBody>
            <a:bodyPr lIns="47790" tIns="47790" rIns="47790" bIns="47790" rtlCol="0" anchor="ctr"/>
            <a:lstStyle/>
            <a:p>
              <a:pPr algn="ctr">
                <a:lnSpc>
                  <a:spcPts val="1843"/>
                </a:lnSpc>
                <a:spcBef>
                  <a:spcPct val="0"/>
                </a:spcBef>
              </a:pPr>
              <a:r>
                <a:rPr lang="en-US" sz="1317" dirty="0">
                  <a:solidFill>
                    <a:srgbClr val="000000"/>
                  </a:solidFill>
                  <a:latin typeface="Be Vietnam"/>
                  <a:ea typeface="Be Vietnam"/>
                  <a:cs typeface="Be Vietnam"/>
                  <a:sym typeface="Be Vietnam"/>
                </a:rPr>
                <a:t>kimberly.curtis@fortbendisd.gov</a:t>
              </a:r>
            </a:p>
          </p:txBody>
        </p:sp>
      </p:grpSp>
      <p:sp>
        <p:nvSpPr>
          <p:cNvPr id="8" name="TextBox 8"/>
          <p:cNvSpPr txBox="1"/>
          <p:nvPr/>
        </p:nvSpPr>
        <p:spPr>
          <a:xfrm rot="333759">
            <a:off x="1027701" y="752099"/>
            <a:ext cx="744148" cy="122083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8585"/>
              </a:lnSpc>
            </a:pPr>
            <a:r>
              <a:rPr lang="en-US" sz="6132" b="1">
                <a:solidFill>
                  <a:srgbClr val="8FDBD7"/>
                </a:solidFill>
                <a:latin typeface="Agrandir Narrow Heavy"/>
                <a:ea typeface="Agrandir Narrow Heavy"/>
                <a:cs typeface="Agrandir Narrow Heavy"/>
                <a:sym typeface="Agrandir Narrow Heavy"/>
              </a:rPr>
              <a:t>N</a:t>
            </a:r>
          </a:p>
        </p:txBody>
      </p:sp>
      <p:sp>
        <p:nvSpPr>
          <p:cNvPr id="9" name="TextBox 9"/>
          <p:cNvSpPr txBox="1"/>
          <p:nvPr/>
        </p:nvSpPr>
        <p:spPr>
          <a:xfrm rot="-293846">
            <a:off x="1623523" y="748131"/>
            <a:ext cx="744148" cy="122083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8585"/>
              </a:lnSpc>
            </a:pPr>
            <a:r>
              <a:rPr lang="en-US" sz="6132" b="1">
                <a:solidFill>
                  <a:srgbClr val="BADDA5"/>
                </a:solidFill>
                <a:latin typeface="Agrandir Narrow Heavy"/>
                <a:ea typeface="Agrandir Narrow Heavy"/>
                <a:cs typeface="Agrandir Narrow Heavy"/>
                <a:sym typeface="Agrandir Narrow Heavy"/>
              </a:rPr>
              <a:t>E</a:t>
            </a:r>
          </a:p>
        </p:txBody>
      </p:sp>
      <p:sp>
        <p:nvSpPr>
          <p:cNvPr id="10" name="TextBox 10"/>
          <p:cNvSpPr txBox="1"/>
          <p:nvPr/>
        </p:nvSpPr>
        <p:spPr>
          <a:xfrm rot="65090">
            <a:off x="2189043" y="751430"/>
            <a:ext cx="744148" cy="122083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8585"/>
              </a:lnSpc>
            </a:pPr>
            <a:r>
              <a:rPr lang="en-US" sz="6132" b="1">
                <a:solidFill>
                  <a:srgbClr val="10B48F"/>
                </a:solidFill>
                <a:latin typeface="Agrandir Narrow Heavy"/>
                <a:ea typeface="Agrandir Narrow Heavy"/>
                <a:cs typeface="Agrandir Narrow Heavy"/>
                <a:sym typeface="Agrandir Narrow Heavy"/>
              </a:rPr>
              <a:t>W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3034462" y="751404"/>
            <a:ext cx="744148" cy="122083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8585"/>
              </a:lnSpc>
            </a:pPr>
            <a:r>
              <a:rPr lang="en-US" sz="6132" b="1">
                <a:solidFill>
                  <a:srgbClr val="F875AB"/>
                </a:solidFill>
                <a:latin typeface="Agrandir Narrow Heavy"/>
                <a:ea typeface="Agrandir Narrow Heavy"/>
                <a:cs typeface="Agrandir Narrow Heavy"/>
                <a:sym typeface="Agrandir Narrow Heavy"/>
              </a:rPr>
              <a:t>S</a:t>
            </a:r>
          </a:p>
        </p:txBody>
      </p:sp>
      <p:sp>
        <p:nvSpPr>
          <p:cNvPr id="12" name="TextBox 12"/>
          <p:cNvSpPr txBox="1"/>
          <p:nvPr/>
        </p:nvSpPr>
        <p:spPr>
          <a:xfrm rot="494115">
            <a:off x="3626014" y="752926"/>
            <a:ext cx="744148" cy="122083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8585"/>
              </a:lnSpc>
            </a:pPr>
            <a:r>
              <a:rPr lang="en-US" sz="6132" b="1">
                <a:solidFill>
                  <a:srgbClr val="FFA9C2"/>
                </a:solidFill>
                <a:latin typeface="Agrandir Narrow Heavy"/>
                <a:ea typeface="Agrandir Narrow Heavy"/>
                <a:cs typeface="Agrandir Narrow Heavy"/>
                <a:sym typeface="Agrandir Narrow Heavy"/>
              </a:rPr>
              <a:t>L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4028974" y="751404"/>
            <a:ext cx="744148" cy="122083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8585"/>
              </a:lnSpc>
            </a:pPr>
            <a:r>
              <a:rPr lang="en-US" sz="6132" b="1">
                <a:solidFill>
                  <a:srgbClr val="F8EDD1"/>
                </a:solidFill>
                <a:latin typeface="Agrandir Narrow Heavy"/>
                <a:ea typeface="Agrandir Narrow Heavy"/>
                <a:cs typeface="Agrandir Narrow Heavy"/>
                <a:sym typeface="Agrandir Narrow Heavy"/>
              </a:rPr>
              <a:t>E</a:t>
            </a:r>
          </a:p>
        </p:txBody>
      </p:sp>
      <p:sp>
        <p:nvSpPr>
          <p:cNvPr id="14" name="TextBox 14"/>
          <p:cNvSpPr txBox="1"/>
          <p:nvPr/>
        </p:nvSpPr>
        <p:spPr>
          <a:xfrm rot="-443491">
            <a:off x="4483601" y="752631"/>
            <a:ext cx="744148" cy="122083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8585"/>
              </a:lnSpc>
            </a:pPr>
            <a:r>
              <a:rPr lang="en-US" sz="6132" b="1">
                <a:solidFill>
                  <a:srgbClr val="8FDBD7"/>
                </a:solidFill>
                <a:latin typeface="Agrandir Narrow Heavy"/>
                <a:ea typeface="Agrandir Narrow Heavy"/>
                <a:cs typeface="Agrandir Narrow Heavy"/>
                <a:sym typeface="Agrandir Narrow Heavy"/>
              </a:rPr>
              <a:t>T</a:t>
            </a:r>
          </a:p>
        </p:txBody>
      </p:sp>
      <p:sp>
        <p:nvSpPr>
          <p:cNvPr id="15" name="TextBox 15"/>
          <p:cNvSpPr txBox="1"/>
          <p:nvPr/>
        </p:nvSpPr>
        <p:spPr>
          <a:xfrm rot="-64423">
            <a:off x="5022374" y="751430"/>
            <a:ext cx="744148" cy="122083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8585"/>
              </a:lnSpc>
            </a:pPr>
            <a:r>
              <a:rPr lang="en-US" sz="6132" b="1" dirty="0">
                <a:solidFill>
                  <a:srgbClr val="BADDA5"/>
                </a:solidFill>
                <a:latin typeface="Agrandir Narrow Heavy"/>
                <a:ea typeface="Agrandir Narrow Heavy"/>
                <a:cs typeface="Agrandir Narrow Heavy"/>
                <a:sym typeface="Agrandir Narrow Heavy"/>
              </a:rPr>
              <a:t>T</a:t>
            </a:r>
          </a:p>
        </p:txBody>
      </p:sp>
      <p:sp>
        <p:nvSpPr>
          <p:cNvPr id="16" name="TextBox 16"/>
          <p:cNvSpPr txBox="1"/>
          <p:nvPr/>
        </p:nvSpPr>
        <p:spPr>
          <a:xfrm rot="531927">
            <a:off x="5521514" y="753168"/>
            <a:ext cx="744148" cy="122083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8585"/>
              </a:lnSpc>
            </a:pPr>
            <a:r>
              <a:rPr lang="en-US" sz="6132" b="1">
                <a:solidFill>
                  <a:srgbClr val="10B48F"/>
                </a:solidFill>
                <a:latin typeface="Agrandir Narrow Heavy"/>
                <a:ea typeface="Agrandir Narrow Heavy"/>
                <a:cs typeface="Agrandir Narrow Heavy"/>
                <a:sym typeface="Agrandir Narrow Heavy"/>
              </a:rPr>
              <a:t>E</a:t>
            </a:r>
          </a:p>
        </p:txBody>
      </p:sp>
      <p:sp>
        <p:nvSpPr>
          <p:cNvPr id="17" name="TextBox 17"/>
          <p:cNvSpPr txBox="1"/>
          <p:nvPr/>
        </p:nvSpPr>
        <p:spPr>
          <a:xfrm rot="-281944">
            <a:off x="6009213" y="751900"/>
            <a:ext cx="744148" cy="122083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8585"/>
              </a:lnSpc>
            </a:pPr>
            <a:r>
              <a:rPr lang="en-US" sz="6132" b="1">
                <a:solidFill>
                  <a:srgbClr val="F875AB"/>
                </a:solidFill>
                <a:latin typeface="Agrandir Narrow Heavy"/>
                <a:ea typeface="Agrandir Narrow Heavy"/>
                <a:cs typeface="Agrandir Narrow Heavy"/>
                <a:sym typeface="Agrandir Narrow Heavy"/>
              </a:rPr>
              <a:t>R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1976947" y="596900"/>
            <a:ext cx="3818506" cy="39844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295"/>
              </a:lnSpc>
            </a:pPr>
            <a:r>
              <a:rPr lang="en-US" sz="2353" b="1" dirty="0">
                <a:solidFill>
                  <a:srgbClr val="1B2D36"/>
                </a:solidFill>
                <a:latin typeface="Agrandir Tight Medium"/>
                <a:ea typeface="Agrandir Tight Medium"/>
                <a:cs typeface="Agrandir Tight Medium"/>
                <a:sym typeface="Agrandir Tight Medium"/>
              </a:rPr>
              <a:t>MRS. Curtis ABC</a:t>
            </a:r>
          </a:p>
        </p:txBody>
      </p:sp>
      <p:grpSp>
        <p:nvGrpSpPr>
          <p:cNvPr id="19" name="Group 19"/>
          <p:cNvGrpSpPr/>
          <p:nvPr/>
        </p:nvGrpSpPr>
        <p:grpSpPr>
          <a:xfrm>
            <a:off x="3218264" y="1899309"/>
            <a:ext cx="1335872" cy="216767"/>
            <a:chOff x="0" y="0"/>
            <a:chExt cx="508904" cy="82578"/>
          </a:xfrm>
        </p:grpSpPr>
        <p:sp>
          <p:nvSpPr>
            <p:cNvPr id="20" name="Freeform 20"/>
            <p:cNvSpPr/>
            <p:nvPr/>
          </p:nvSpPr>
          <p:spPr>
            <a:xfrm>
              <a:off x="0" y="0"/>
              <a:ext cx="508904" cy="82578"/>
            </a:xfrm>
            <a:custGeom>
              <a:avLst/>
              <a:gdLst/>
              <a:ahLst/>
              <a:cxnLst/>
              <a:rect l="l" t="t" r="r" b="b"/>
              <a:pathLst>
                <a:path w="508904" h="82578">
                  <a:moveTo>
                    <a:pt x="41289" y="0"/>
                  </a:moveTo>
                  <a:lnTo>
                    <a:pt x="467615" y="0"/>
                  </a:lnTo>
                  <a:cubicBezTo>
                    <a:pt x="478565" y="0"/>
                    <a:pt x="489067" y="4350"/>
                    <a:pt x="496810" y="12093"/>
                  </a:cubicBezTo>
                  <a:cubicBezTo>
                    <a:pt x="504554" y="19836"/>
                    <a:pt x="508904" y="30338"/>
                    <a:pt x="508904" y="41289"/>
                  </a:cubicBezTo>
                  <a:lnTo>
                    <a:pt x="508904" y="41289"/>
                  </a:lnTo>
                  <a:cubicBezTo>
                    <a:pt x="508904" y="64092"/>
                    <a:pt x="490418" y="82578"/>
                    <a:pt x="467615" y="82578"/>
                  </a:cubicBezTo>
                  <a:lnTo>
                    <a:pt x="41289" y="82578"/>
                  </a:lnTo>
                  <a:cubicBezTo>
                    <a:pt x="18486" y="82578"/>
                    <a:pt x="0" y="64092"/>
                    <a:pt x="0" y="41289"/>
                  </a:cubicBezTo>
                  <a:lnTo>
                    <a:pt x="0" y="41289"/>
                  </a:lnTo>
                  <a:cubicBezTo>
                    <a:pt x="0" y="18486"/>
                    <a:pt x="18486" y="0"/>
                    <a:pt x="41289" y="0"/>
                  </a:cubicBezTo>
                  <a:close/>
                </a:path>
              </a:pathLst>
            </a:custGeom>
            <a:solidFill>
              <a:srgbClr val="BADDA5"/>
            </a:solidFill>
            <a:ln cap="rnd">
              <a:noFill/>
              <a:prstDash val="solid"/>
              <a:rou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TextBox 21"/>
            <p:cNvSpPr txBox="1"/>
            <p:nvPr/>
          </p:nvSpPr>
          <p:spPr>
            <a:xfrm>
              <a:off x="0" y="-28575"/>
              <a:ext cx="508904" cy="111153"/>
            </a:xfrm>
            <a:prstGeom prst="rect">
              <a:avLst/>
            </a:prstGeom>
          </p:spPr>
          <p:txBody>
            <a:bodyPr lIns="47790" tIns="47790" rIns="47790" bIns="47790" rtlCol="0" anchor="ctr"/>
            <a:lstStyle/>
            <a:p>
              <a:pPr algn="ctr">
                <a:lnSpc>
                  <a:spcPts val="1843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22" name="Group 22"/>
          <p:cNvGrpSpPr/>
          <p:nvPr/>
        </p:nvGrpSpPr>
        <p:grpSpPr>
          <a:xfrm>
            <a:off x="1041400" y="2657412"/>
            <a:ext cx="2987574" cy="3181541"/>
            <a:chOff x="0" y="0"/>
            <a:chExt cx="1138123" cy="1212016"/>
          </a:xfrm>
        </p:grpSpPr>
        <p:sp>
          <p:nvSpPr>
            <p:cNvPr id="23" name="Freeform 23"/>
            <p:cNvSpPr/>
            <p:nvPr/>
          </p:nvSpPr>
          <p:spPr>
            <a:xfrm>
              <a:off x="0" y="0"/>
              <a:ext cx="1138123" cy="1212016"/>
            </a:xfrm>
            <a:custGeom>
              <a:avLst/>
              <a:gdLst/>
              <a:ahLst/>
              <a:cxnLst/>
              <a:rect l="l" t="t" r="r" b="b"/>
              <a:pathLst>
                <a:path w="1138123" h="1212016">
                  <a:moveTo>
                    <a:pt x="54419" y="0"/>
                  </a:moveTo>
                  <a:lnTo>
                    <a:pt x="1083704" y="0"/>
                  </a:lnTo>
                  <a:cubicBezTo>
                    <a:pt x="1113759" y="0"/>
                    <a:pt x="1138123" y="24364"/>
                    <a:pt x="1138123" y="54419"/>
                  </a:cubicBezTo>
                  <a:lnTo>
                    <a:pt x="1138123" y="1157597"/>
                  </a:lnTo>
                  <a:cubicBezTo>
                    <a:pt x="1138123" y="1187652"/>
                    <a:pt x="1113759" y="1212016"/>
                    <a:pt x="1083704" y="1212016"/>
                  </a:cubicBezTo>
                  <a:lnTo>
                    <a:pt x="54419" y="1212016"/>
                  </a:lnTo>
                  <a:cubicBezTo>
                    <a:pt x="24364" y="1212016"/>
                    <a:pt x="0" y="1187652"/>
                    <a:pt x="0" y="1157597"/>
                  </a:cubicBezTo>
                  <a:lnTo>
                    <a:pt x="0" y="54419"/>
                  </a:lnTo>
                  <a:cubicBezTo>
                    <a:pt x="0" y="24364"/>
                    <a:pt x="24364" y="0"/>
                    <a:pt x="54419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D9D9D9"/>
              </a:solidFill>
              <a:prstDash val="solid"/>
              <a:rou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TextBox 24"/>
            <p:cNvSpPr txBox="1"/>
            <p:nvPr/>
          </p:nvSpPr>
          <p:spPr>
            <a:xfrm>
              <a:off x="0" y="-47625"/>
              <a:ext cx="1138123" cy="1259641"/>
            </a:xfrm>
            <a:prstGeom prst="rect">
              <a:avLst/>
            </a:prstGeom>
          </p:spPr>
          <p:txBody>
            <a:bodyPr lIns="47790" tIns="47790" rIns="47790" bIns="47790" rtlCol="0" anchor="ctr"/>
            <a:lstStyle/>
            <a:p>
              <a:pPr algn="ctr">
                <a:lnSpc>
                  <a:spcPts val="3080"/>
                </a:lnSpc>
              </a:pPr>
              <a:r>
                <a:rPr lang="en-US" sz="2200" dirty="0">
                  <a:solidFill>
                    <a:srgbClr val="000000"/>
                  </a:solidFill>
                  <a:latin typeface="League Spartan"/>
                  <a:ea typeface="League Spartan"/>
                  <a:cs typeface="League Spartan"/>
                  <a:sym typeface="League Spartan"/>
                </a:rPr>
                <a:t>Please remember to check your child’s folder daily for any important information that may be sent home.</a:t>
              </a:r>
            </a:p>
            <a:p>
              <a:pPr algn="ctr">
                <a:lnSpc>
                  <a:spcPts val="1843"/>
                </a:lnSpc>
              </a:pPr>
              <a:endParaRPr lang="en-US" sz="2200" dirty="0">
                <a:solidFill>
                  <a:srgbClr val="000000"/>
                </a:solidFill>
                <a:latin typeface="League Spartan"/>
                <a:ea typeface="League Spartan"/>
                <a:cs typeface="League Spartan"/>
                <a:sym typeface="League Spartan"/>
              </a:endParaRPr>
            </a:p>
            <a:p>
              <a:pPr algn="ctr">
                <a:lnSpc>
                  <a:spcPts val="1843"/>
                </a:lnSpc>
                <a:spcBef>
                  <a:spcPct val="0"/>
                </a:spcBef>
              </a:pPr>
              <a:endParaRPr lang="en-US" sz="2200" dirty="0">
                <a:solidFill>
                  <a:srgbClr val="000000"/>
                </a:solidFill>
                <a:latin typeface="League Spartan"/>
                <a:ea typeface="League Spartan"/>
                <a:cs typeface="League Spartan"/>
                <a:sym typeface="League Spartan"/>
              </a:endParaRPr>
            </a:p>
          </p:txBody>
        </p:sp>
      </p:grpSp>
      <p:grpSp>
        <p:nvGrpSpPr>
          <p:cNvPr id="25" name="Group 25"/>
          <p:cNvGrpSpPr/>
          <p:nvPr/>
        </p:nvGrpSpPr>
        <p:grpSpPr>
          <a:xfrm>
            <a:off x="1867251" y="2549029"/>
            <a:ext cx="1335872" cy="216767"/>
            <a:chOff x="0" y="0"/>
            <a:chExt cx="508904" cy="82578"/>
          </a:xfrm>
        </p:grpSpPr>
        <p:sp>
          <p:nvSpPr>
            <p:cNvPr id="26" name="Freeform 26"/>
            <p:cNvSpPr/>
            <p:nvPr/>
          </p:nvSpPr>
          <p:spPr>
            <a:xfrm>
              <a:off x="0" y="0"/>
              <a:ext cx="508904" cy="82578"/>
            </a:xfrm>
            <a:custGeom>
              <a:avLst/>
              <a:gdLst/>
              <a:ahLst/>
              <a:cxnLst/>
              <a:rect l="l" t="t" r="r" b="b"/>
              <a:pathLst>
                <a:path w="508904" h="82578">
                  <a:moveTo>
                    <a:pt x="41289" y="0"/>
                  </a:moveTo>
                  <a:lnTo>
                    <a:pt x="467615" y="0"/>
                  </a:lnTo>
                  <a:cubicBezTo>
                    <a:pt x="478565" y="0"/>
                    <a:pt x="489067" y="4350"/>
                    <a:pt x="496810" y="12093"/>
                  </a:cubicBezTo>
                  <a:cubicBezTo>
                    <a:pt x="504554" y="19836"/>
                    <a:pt x="508904" y="30338"/>
                    <a:pt x="508904" y="41289"/>
                  </a:cubicBezTo>
                  <a:lnTo>
                    <a:pt x="508904" y="41289"/>
                  </a:lnTo>
                  <a:cubicBezTo>
                    <a:pt x="508904" y="64092"/>
                    <a:pt x="490418" y="82578"/>
                    <a:pt x="467615" y="82578"/>
                  </a:cubicBezTo>
                  <a:lnTo>
                    <a:pt x="41289" y="82578"/>
                  </a:lnTo>
                  <a:cubicBezTo>
                    <a:pt x="18486" y="82578"/>
                    <a:pt x="0" y="64092"/>
                    <a:pt x="0" y="41289"/>
                  </a:cubicBezTo>
                  <a:lnTo>
                    <a:pt x="0" y="41289"/>
                  </a:lnTo>
                  <a:cubicBezTo>
                    <a:pt x="0" y="18486"/>
                    <a:pt x="18486" y="0"/>
                    <a:pt x="41289" y="0"/>
                  </a:cubicBezTo>
                  <a:close/>
                </a:path>
              </a:pathLst>
            </a:custGeom>
            <a:solidFill>
              <a:srgbClr val="BADDA5"/>
            </a:solidFill>
            <a:ln cap="rnd">
              <a:noFill/>
              <a:prstDash val="solid"/>
              <a:rou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TextBox 27"/>
            <p:cNvSpPr txBox="1"/>
            <p:nvPr/>
          </p:nvSpPr>
          <p:spPr>
            <a:xfrm>
              <a:off x="0" y="-28575"/>
              <a:ext cx="508904" cy="111153"/>
            </a:xfrm>
            <a:prstGeom prst="rect">
              <a:avLst/>
            </a:prstGeom>
          </p:spPr>
          <p:txBody>
            <a:bodyPr lIns="47790" tIns="47790" rIns="47790" bIns="47790" rtlCol="0" anchor="ctr"/>
            <a:lstStyle/>
            <a:p>
              <a:pPr algn="ctr">
                <a:lnSpc>
                  <a:spcPts val="1843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28" name="TextBox 28"/>
          <p:cNvSpPr txBox="1"/>
          <p:nvPr/>
        </p:nvSpPr>
        <p:spPr>
          <a:xfrm>
            <a:off x="2127168" y="2546804"/>
            <a:ext cx="816037" cy="19264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10"/>
              </a:lnSpc>
            </a:pPr>
            <a:r>
              <a:rPr lang="en-US" sz="1078">
                <a:solidFill>
                  <a:srgbClr val="000000"/>
                </a:solidFill>
                <a:latin typeface="Be Vietnam"/>
                <a:ea typeface="Be Vietnam"/>
                <a:cs typeface="Be Vietnam"/>
                <a:sym typeface="Be Vietnam"/>
              </a:rPr>
              <a:t>Class news</a:t>
            </a:r>
          </a:p>
        </p:txBody>
      </p:sp>
      <p:grpSp>
        <p:nvGrpSpPr>
          <p:cNvPr id="29" name="Group 29"/>
          <p:cNvGrpSpPr/>
          <p:nvPr/>
        </p:nvGrpSpPr>
        <p:grpSpPr>
          <a:xfrm>
            <a:off x="4120862" y="2870571"/>
            <a:ext cx="2681255" cy="1616685"/>
            <a:chOff x="0" y="0"/>
            <a:chExt cx="1021431" cy="615880"/>
          </a:xfrm>
        </p:grpSpPr>
        <p:sp>
          <p:nvSpPr>
            <p:cNvPr id="30" name="Freeform 30"/>
            <p:cNvSpPr/>
            <p:nvPr/>
          </p:nvSpPr>
          <p:spPr>
            <a:xfrm>
              <a:off x="0" y="0"/>
              <a:ext cx="1021431" cy="615880"/>
            </a:xfrm>
            <a:custGeom>
              <a:avLst/>
              <a:gdLst/>
              <a:ahLst/>
              <a:cxnLst/>
              <a:rect l="l" t="t" r="r" b="b"/>
              <a:pathLst>
                <a:path w="1021431" h="615880">
                  <a:moveTo>
                    <a:pt x="60636" y="0"/>
                  </a:moveTo>
                  <a:lnTo>
                    <a:pt x="960795" y="0"/>
                  </a:lnTo>
                  <a:cubicBezTo>
                    <a:pt x="976876" y="0"/>
                    <a:pt x="992299" y="6388"/>
                    <a:pt x="1003671" y="17760"/>
                  </a:cubicBezTo>
                  <a:cubicBezTo>
                    <a:pt x="1015042" y="29131"/>
                    <a:pt x="1021431" y="44554"/>
                    <a:pt x="1021431" y="60636"/>
                  </a:cubicBezTo>
                  <a:lnTo>
                    <a:pt x="1021431" y="555244"/>
                  </a:lnTo>
                  <a:cubicBezTo>
                    <a:pt x="1021431" y="571326"/>
                    <a:pt x="1015042" y="586749"/>
                    <a:pt x="1003671" y="598120"/>
                  </a:cubicBezTo>
                  <a:cubicBezTo>
                    <a:pt x="992299" y="609492"/>
                    <a:pt x="976876" y="615880"/>
                    <a:pt x="960795" y="615880"/>
                  </a:cubicBezTo>
                  <a:lnTo>
                    <a:pt x="60636" y="615880"/>
                  </a:lnTo>
                  <a:cubicBezTo>
                    <a:pt x="27148" y="615880"/>
                    <a:pt x="0" y="588732"/>
                    <a:pt x="0" y="555244"/>
                  </a:cubicBezTo>
                  <a:lnTo>
                    <a:pt x="0" y="60636"/>
                  </a:lnTo>
                  <a:cubicBezTo>
                    <a:pt x="0" y="44554"/>
                    <a:pt x="6388" y="29131"/>
                    <a:pt x="17760" y="17760"/>
                  </a:cubicBezTo>
                  <a:cubicBezTo>
                    <a:pt x="29131" y="6388"/>
                    <a:pt x="44554" y="0"/>
                    <a:pt x="60636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D9D9D9"/>
              </a:solidFill>
              <a:prstDash val="solid"/>
              <a:rou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TextBox 31"/>
            <p:cNvSpPr txBox="1"/>
            <p:nvPr/>
          </p:nvSpPr>
          <p:spPr>
            <a:xfrm>
              <a:off x="0" y="-38100"/>
              <a:ext cx="1021431" cy="653980"/>
            </a:xfrm>
            <a:prstGeom prst="rect">
              <a:avLst/>
            </a:prstGeom>
          </p:spPr>
          <p:txBody>
            <a:bodyPr lIns="47790" tIns="47790" rIns="47790" bIns="47790" rtlCol="0" anchor="ctr"/>
            <a:lstStyle/>
            <a:p>
              <a:pPr algn="l">
                <a:lnSpc>
                  <a:spcPts val="2543"/>
                </a:lnSpc>
              </a:pPr>
              <a:r>
                <a:rPr lang="en-US" sz="1817">
                  <a:solidFill>
                    <a:srgbClr val="000000"/>
                  </a:solidFill>
                  <a:latin typeface="Be Vietnam"/>
                  <a:ea typeface="Be Vietnam"/>
                  <a:cs typeface="Be Vietnam"/>
                  <a:sym typeface="Be Vietnam"/>
                </a:rPr>
                <a:t>9/1 - No school</a:t>
              </a:r>
            </a:p>
            <a:p>
              <a:pPr algn="l">
                <a:lnSpc>
                  <a:spcPts val="2543"/>
                </a:lnSpc>
                <a:spcBef>
                  <a:spcPct val="0"/>
                </a:spcBef>
              </a:pPr>
              <a:r>
                <a:rPr lang="en-US" sz="1817">
                  <a:solidFill>
                    <a:srgbClr val="000000"/>
                  </a:solidFill>
                  <a:latin typeface="Be Vietnam"/>
                  <a:ea typeface="Be Vietnam"/>
                  <a:cs typeface="Be Vietnam"/>
                  <a:sym typeface="Be Vietnam"/>
                </a:rPr>
                <a:t>9/8 Grandparent’s breakfast</a:t>
              </a:r>
            </a:p>
          </p:txBody>
        </p:sp>
      </p:grpSp>
      <p:grpSp>
        <p:nvGrpSpPr>
          <p:cNvPr id="32" name="Group 32"/>
          <p:cNvGrpSpPr/>
          <p:nvPr/>
        </p:nvGrpSpPr>
        <p:grpSpPr>
          <a:xfrm>
            <a:off x="4746427" y="2549029"/>
            <a:ext cx="1335872" cy="216767"/>
            <a:chOff x="0" y="0"/>
            <a:chExt cx="508904" cy="82578"/>
          </a:xfrm>
        </p:grpSpPr>
        <p:sp>
          <p:nvSpPr>
            <p:cNvPr id="33" name="Freeform 33"/>
            <p:cNvSpPr/>
            <p:nvPr/>
          </p:nvSpPr>
          <p:spPr>
            <a:xfrm>
              <a:off x="0" y="0"/>
              <a:ext cx="508904" cy="82578"/>
            </a:xfrm>
            <a:custGeom>
              <a:avLst/>
              <a:gdLst/>
              <a:ahLst/>
              <a:cxnLst/>
              <a:rect l="l" t="t" r="r" b="b"/>
              <a:pathLst>
                <a:path w="508904" h="82578">
                  <a:moveTo>
                    <a:pt x="41289" y="0"/>
                  </a:moveTo>
                  <a:lnTo>
                    <a:pt x="467615" y="0"/>
                  </a:lnTo>
                  <a:cubicBezTo>
                    <a:pt x="478565" y="0"/>
                    <a:pt x="489067" y="4350"/>
                    <a:pt x="496810" y="12093"/>
                  </a:cubicBezTo>
                  <a:cubicBezTo>
                    <a:pt x="504554" y="19836"/>
                    <a:pt x="508904" y="30338"/>
                    <a:pt x="508904" y="41289"/>
                  </a:cubicBezTo>
                  <a:lnTo>
                    <a:pt x="508904" y="41289"/>
                  </a:lnTo>
                  <a:cubicBezTo>
                    <a:pt x="508904" y="64092"/>
                    <a:pt x="490418" y="82578"/>
                    <a:pt x="467615" y="82578"/>
                  </a:cubicBezTo>
                  <a:lnTo>
                    <a:pt x="41289" y="82578"/>
                  </a:lnTo>
                  <a:cubicBezTo>
                    <a:pt x="18486" y="82578"/>
                    <a:pt x="0" y="64092"/>
                    <a:pt x="0" y="41289"/>
                  </a:cubicBezTo>
                  <a:lnTo>
                    <a:pt x="0" y="41289"/>
                  </a:lnTo>
                  <a:cubicBezTo>
                    <a:pt x="0" y="18486"/>
                    <a:pt x="18486" y="0"/>
                    <a:pt x="41289" y="0"/>
                  </a:cubicBezTo>
                  <a:close/>
                </a:path>
              </a:pathLst>
            </a:custGeom>
            <a:solidFill>
              <a:srgbClr val="BADDA5"/>
            </a:solidFill>
            <a:ln cap="rnd">
              <a:noFill/>
              <a:prstDash val="solid"/>
              <a:rou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TextBox 34"/>
            <p:cNvSpPr txBox="1"/>
            <p:nvPr/>
          </p:nvSpPr>
          <p:spPr>
            <a:xfrm>
              <a:off x="0" y="-28575"/>
              <a:ext cx="508904" cy="111153"/>
            </a:xfrm>
            <a:prstGeom prst="rect">
              <a:avLst/>
            </a:prstGeom>
          </p:spPr>
          <p:txBody>
            <a:bodyPr lIns="47790" tIns="47790" rIns="47790" bIns="47790" rtlCol="0" anchor="ctr"/>
            <a:lstStyle/>
            <a:p>
              <a:pPr algn="ctr">
                <a:lnSpc>
                  <a:spcPts val="1843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35" name="TextBox 35"/>
          <p:cNvSpPr txBox="1"/>
          <p:nvPr/>
        </p:nvSpPr>
        <p:spPr>
          <a:xfrm>
            <a:off x="4801919" y="2546804"/>
            <a:ext cx="1224888" cy="19264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10"/>
              </a:lnSpc>
            </a:pPr>
            <a:r>
              <a:rPr lang="en-US" sz="1078">
                <a:solidFill>
                  <a:srgbClr val="000000"/>
                </a:solidFill>
                <a:latin typeface="Be Vietnam"/>
                <a:ea typeface="Be Vietnam"/>
                <a:cs typeface="Be Vietnam"/>
                <a:sym typeface="Be Vietnam"/>
              </a:rPr>
              <a:t>Upcoming events</a:t>
            </a:r>
          </a:p>
        </p:txBody>
      </p:sp>
      <p:grpSp>
        <p:nvGrpSpPr>
          <p:cNvPr id="36" name="Group 36"/>
          <p:cNvGrpSpPr/>
          <p:nvPr/>
        </p:nvGrpSpPr>
        <p:grpSpPr>
          <a:xfrm>
            <a:off x="4120862" y="4649403"/>
            <a:ext cx="2587003" cy="1189551"/>
            <a:chOff x="0" y="0"/>
            <a:chExt cx="985525" cy="453162"/>
          </a:xfrm>
        </p:grpSpPr>
        <p:sp>
          <p:nvSpPr>
            <p:cNvPr id="37" name="Freeform 37"/>
            <p:cNvSpPr/>
            <p:nvPr/>
          </p:nvSpPr>
          <p:spPr>
            <a:xfrm>
              <a:off x="0" y="0"/>
              <a:ext cx="985525" cy="453162"/>
            </a:xfrm>
            <a:custGeom>
              <a:avLst/>
              <a:gdLst/>
              <a:ahLst/>
              <a:cxnLst/>
              <a:rect l="l" t="t" r="r" b="b"/>
              <a:pathLst>
                <a:path w="985525" h="453162">
                  <a:moveTo>
                    <a:pt x="62845" y="0"/>
                  </a:moveTo>
                  <a:lnTo>
                    <a:pt x="922680" y="0"/>
                  </a:lnTo>
                  <a:cubicBezTo>
                    <a:pt x="957388" y="0"/>
                    <a:pt x="985525" y="28137"/>
                    <a:pt x="985525" y="62845"/>
                  </a:cubicBezTo>
                  <a:lnTo>
                    <a:pt x="985525" y="390317"/>
                  </a:lnTo>
                  <a:cubicBezTo>
                    <a:pt x="985525" y="406985"/>
                    <a:pt x="978904" y="422970"/>
                    <a:pt x="967118" y="434755"/>
                  </a:cubicBezTo>
                  <a:cubicBezTo>
                    <a:pt x="955332" y="446541"/>
                    <a:pt x="939347" y="453162"/>
                    <a:pt x="922680" y="453162"/>
                  </a:cubicBezTo>
                  <a:lnTo>
                    <a:pt x="62845" y="453162"/>
                  </a:lnTo>
                  <a:cubicBezTo>
                    <a:pt x="46178" y="453162"/>
                    <a:pt x="30193" y="446541"/>
                    <a:pt x="18407" y="434755"/>
                  </a:cubicBezTo>
                  <a:cubicBezTo>
                    <a:pt x="6621" y="422970"/>
                    <a:pt x="0" y="406985"/>
                    <a:pt x="0" y="390317"/>
                  </a:cubicBezTo>
                  <a:lnTo>
                    <a:pt x="0" y="62845"/>
                  </a:lnTo>
                  <a:cubicBezTo>
                    <a:pt x="0" y="46178"/>
                    <a:pt x="6621" y="30193"/>
                    <a:pt x="18407" y="18407"/>
                  </a:cubicBezTo>
                  <a:cubicBezTo>
                    <a:pt x="30193" y="6621"/>
                    <a:pt x="46178" y="0"/>
                    <a:pt x="62845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D9D9D9"/>
              </a:solidFill>
              <a:prstDash val="solid"/>
              <a:rou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TextBox 38"/>
            <p:cNvSpPr txBox="1"/>
            <p:nvPr/>
          </p:nvSpPr>
          <p:spPr>
            <a:xfrm>
              <a:off x="0" y="-28575"/>
              <a:ext cx="985525" cy="481737"/>
            </a:xfrm>
            <a:prstGeom prst="rect">
              <a:avLst/>
            </a:prstGeom>
          </p:spPr>
          <p:txBody>
            <a:bodyPr lIns="47790" tIns="47790" rIns="47790" bIns="47790" rtlCol="0" anchor="ctr"/>
            <a:lstStyle/>
            <a:p>
              <a:pPr algn="ctr">
                <a:lnSpc>
                  <a:spcPts val="1843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39" name="Group 39"/>
          <p:cNvGrpSpPr/>
          <p:nvPr/>
        </p:nvGrpSpPr>
        <p:grpSpPr>
          <a:xfrm>
            <a:off x="4746427" y="4541019"/>
            <a:ext cx="1335872" cy="216767"/>
            <a:chOff x="0" y="0"/>
            <a:chExt cx="508904" cy="82578"/>
          </a:xfrm>
        </p:grpSpPr>
        <p:sp>
          <p:nvSpPr>
            <p:cNvPr id="40" name="Freeform 40"/>
            <p:cNvSpPr/>
            <p:nvPr/>
          </p:nvSpPr>
          <p:spPr>
            <a:xfrm>
              <a:off x="0" y="0"/>
              <a:ext cx="508904" cy="82578"/>
            </a:xfrm>
            <a:custGeom>
              <a:avLst/>
              <a:gdLst/>
              <a:ahLst/>
              <a:cxnLst/>
              <a:rect l="l" t="t" r="r" b="b"/>
              <a:pathLst>
                <a:path w="508904" h="82578">
                  <a:moveTo>
                    <a:pt x="41289" y="0"/>
                  </a:moveTo>
                  <a:lnTo>
                    <a:pt x="467615" y="0"/>
                  </a:lnTo>
                  <a:cubicBezTo>
                    <a:pt x="478565" y="0"/>
                    <a:pt x="489067" y="4350"/>
                    <a:pt x="496810" y="12093"/>
                  </a:cubicBezTo>
                  <a:cubicBezTo>
                    <a:pt x="504554" y="19836"/>
                    <a:pt x="508904" y="30338"/>
                    <a:pt x="508904" y="41289"/>
                  </a:cubicBezTo>
                  <a:lnTo>
                    <a:pt x="508904" y="41289"/>
                  </a:lnTo>
                  <a:cubicBezTo>
                    <a:pt x="508904" y="64092"/>
                    <a:pt x="490418" y="82578"/>
                    <a:pt x="467615" y="82578"/>
                  </a:cubicBezTo>
                  <a:lnTo>
                    <a:pt x="41289" y="82578"/>
                  </a:lnTo>
                  <a:cubicBezTo>
                    <a:pt x="18486" y="82578"/>
                    <a:pt x="0" y="64092"/>
                    <a:pt x="0" y="41289"/>
                  </a:cubicBezTo>
                  <a:lnTo>
                    <a:pt x="0" y="41289"/>
                  </a:lnTo>
                  <a:cubicBezTo>
                    <a:pt x="0" y="18486"/>
                    <a:pt x="18486" y="0"/>
                    <a:pt x="41289" y="0"/>
                  </a:cubicBezTo>
                  <a:close/>
                </a:path>
              </a:pathLst>
            </a:custGeom>
            <a:solidFill>
              <a:srgbClr val="BADDA5"/>
            </a:solidFill>
            <a:ln cap="rnd">
              <a:noFill/>
              <a:prstDash val="solid"/>
              <a:rou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TextBox 41"/>
            <p:cNvSpPr txBox="1"/>
            <p:nvPr/>
          </p:nvSpPr>
          <p:spPr>
            <a:xfrm>
              <a:off x="0" y="-28575"/>
              <a:ext cx="508904" cy="111153"/>
            </a:xfrm>
            <a:prstGeom prst="rect">
              <a:avLst/>
            </a:prstGeom>
          </p:spPr>
          <p:txBody>
            <a:bodyPr lIns="47790" tIns="47790" rIns="47790" bIns="47790" rtlCol="0" anchor="ctr"/>
            <a:lstStyle/>
            <a:p>
              <a:pPr algn="ctr">
                <a:lnSpc>
                  <a:spcPts val="1843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42" name="TextBox 42"/>
          <p:cNvSpPr txBox="1"/>
          <p:nvPr/>
        </p:nvSpPr>
        <p:spPr>
          <a:xfrm>
            <a:off x="4801919" y="4538794"/>
            <a:ext cx="1224888" cy="19264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10"/>
              </a:lnSpc>
            </a:pPr>
            <a:r>
              <a:rPr lang="en-US" sz="1078">
                <a:solidFill>
                  <a:srgbClr val="000000"/>
                </a:solidFill>
                <a:latin typeface="Be Vietnam"/>
                <a:ea typeface="Be Vietnam"/>
                <a:cs typeface="Be Vietnam"/>
                <a:sym typeface="Be Vietnam"/>
              </a:rPr>
              <a:t>To-do</a:t>
            </a:r>
          </a:p>
        </p:txBody>
      </p:sp>
      <p:grpSp>
        <p:nvGrpSpPr>
          <p:cNvPr id="43" name="Group 43"/>
          <p:cNvGrpSpPr/>
          <p:nvPr/>
        </p:nvGrpSpPr>
        <p:grpSpPr>
          <a:xfrm>
            <a:off x="1867251" y="6306616"/>
            <a:ext cx="4863749" cy="518086"/>
            <a:chOff x="0" y="0"/>
            <a:chExt cx="1852857" cy="197366"/>
          </a:xfrm>
        </p:grpSpPr>
        <p:sp>
          <p:nvSpPr>
            <p:cNvPr id="44" name="Freeform 44"/>
            <p:cNvSpPr/>
            <p:nvPr/>
          </p:nvSpPr>
          <p:spPr>
            <a:xfrm>
              <a:off x="0" y="0"/>
              <a:ext cx="1852857" cy="197366"/>
            </a:xfrm>
            <a:custGeom>
              <a:avLst/>
              <a:gdLst/>
              <a:ahLst/>
              <a:cxnLst/>
              <a:rect l="l" t="t" r="r" b="b"/>
              <a:pathLst>
                <a:path w="1852857" h="197366">
                  <a:moveTo>
                    <a:pt x="33427" y="0"/>
                  </a:moveTo>
                  <a:lnTo>
                    <a:pt x="1819430" y="0"/>
                  </a:lnTo>
                  <a:cubicBezTo>
                    <a:pt x="1837891" y="0"/>
                    <a:pt x="1852857" y="14966"/>
                    <a:pt x="1852857" y="33427"/>
                  </a:cubicBezTo>
                  <a:lnTo>
                    <a:pt x="1852857" y="163939"/>
                  </a:lnTo>
                  <a:cubicBezTo>
                    <a:pt x="1852857" y="182400"/>
                    <a:pt x="1837891" y="197366"/>
                    <a:pt x="1819430" y="197366"/>
                  </a:cubicBezTo>
                  <a:lnTo>
                    <a:pt x="33427" y="197366"/>
                  </a:lnTo>
                  <a:cubicBezTo>
                    <a:pt x="14966" y="197366"/>
                    <a:pt x="0" y="182400"/>
                    <a:pt x="0" y="163939"/>
                  </a:cubicBezTo>
                  <a:lnTo>
                    <a:pt x="0" y="33427"/>
                  </a:lnTo>
                  <a:cubicBezTo>
                    <a:pt x="0" y="14966"/>
                    <a:pt x="14966" y="0"/>
                    <a:pt x="33427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D9D9D9"/>
              </a:solidFill>
              <a:prstDash val="solid"/>
              <a:rou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TextBox 45"/>
            <p:cNvSpPr txBox="1"/>
            <p:nvPr/>
          </p:nvSpPr>
          <p:spPr>
            <a:xfrm>
              <a:off x="0" y="-47625"/>
              <a:ext cx="1852857" cy="244991"/>
            </a:xfrm>
            <a:prstGeom prst="rect">
              <a:avLst/>
            </a:prstGeom>
          </p:spPr>
          <p:txBody>
            <a:bodyPr lIns="47790" tIns="47790" rIns="47790" bIns="47790" rtlCol="0" anchor="ctr"/>
            <a:lstStyle/>
            <a:p>
              <a:pPr algn="ctr">
                <a:lnSpc>
                  <a:spcPts val="2403"/>
                </a:lnSpc>
                <a:spcBef>
                  <a:spcPct val="0"/>
                </a:spcBef>
              </a:pPr>
              <a:r>
                <a:rPr lang="en-US" sz="1717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Counting and number comparison</a:t>
              </a:r>
            </a:p>
          </p:txBody>
        </p:sp>
      </p:grpSp>
      <p:grpSp>
        <p:nvGrpSpPr>
          <p:cNvPr id="46" name="Group 46"/>
          <p:cNvGrpSpPr/>
          <p:nvPr/>
        </p:nvGrpSpPr>
        <p:grpSpPr>
          <a:xfrm>
            <a:off x="3166833" y="5955441"/>
            <a:ext cx="1438733" cy="216767"/>
            <a:chOff x="0" y="0"/>
            <a:chExt cx="548089" cy="82578"/>
          </a:xfrm>
        </p:grpSpPr>
        <p:sp>
          <p:nvSpPr>
            <p:cNvPr id="47" name="Freeform 47"/>
            <p:cNvSpPr/>
            <p:nvPr/>
          </p:nvSpPr>
          <p:spPr>
            <a:xfrm>
              <a:off x="0" y="0"/>
              <a:ext cx="548089" cy="82578"/>
            </a:xfrm>
            <a:custGeom>
              <a:avLst/>
              <a:gdLst/>
              <a:ahLst/>
              <a:cxnLst/>
              <a:rect l="l" t="t" r="r" b="b"/>
              <a:pathLst>
                <a:path w="548089" h="82578">
                  <a:moveTo>
                    <a:pt x="41289" y="0"/>
                  </a:moveTo>
                  <a:lnTo>
                    <a:pt x="506800" y="0"/>
                  </a:lnTo>
                  <a:cubicBezTo>
                    <a:pt x="517750" y="0"/>
                    <a:pt x="528252" y="4350"/>
                    <a:pt x="535996" y="12093"/>
                  </a:cubicBezTo>
                  <a:cubicBezTo>
                    <a:pt x="543739" y="19836"/>
                    <a:pt x="548089" y="30338"/>
                    <a:pt x="548089" y="41289"/>
                  </a:cubicBezTo>
                  <a:lnTo>
                    <a:pt x="548089" y="41289"/>
                  </a:lnTo>
                  <a:cubicBezTo>
                    <a:pt x="548089" y="64092"/>
                    <a:pt x="529603" y="82578"/>
                    <a:pt x="506800" y="82578"/>
                  </a:cubicBezTo>
                  <a:lnTo>
                    <a:pt x="41289" y="82578"/>
                  </a:lnTo>
                  <a:cubicBezTo>
                    <a:pt x="18486" y="82578"/>
                    <a:pt x="0" y="64092"/>
                    <a:pt x="0" y="41289"/>
                  </a:cubicBezTo>
                  <a:lnTo>
                    <a:pt x="0" y="41289"/>
                  </a:lnTo>
                  <a:cubicBezTo>
                    <a:pt x="0" y="18486"/>
                    <a:pt x="18486" y="0"/>
                    <a:pt x="41289" y="0"/>
                  </a:cubicBezTo>
                  <a:close/>
                </a:path>
              </a:pathLst>
            </a:custGeom>
            <a:solidFill>
              <a:srgbClr val="BADDA5"/>
            </a:solidFill>
            <a:ln cap="rnd">
              <a:noFill/>
              <a:prstDash val="solid"/>
              <a:rou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TextBox 48"/>
            <p:cNvSpPr txBox="1"/>
            <p:nvPr/>
          </p:nvSpPr>
          <p:spPr>
            <a:xfrm>
              <a:off x="0" y="-28575"/>
              <a:ext cx="548089" cy="111153"/>
            </a:xfrm>
            <a:prstGeom prst="rect">
              <a:avLst/>
            </a:prstGeom>
          </p:spPr>
          <p:txBody>
            <a:bodyPr lIns="47790" tIns="47790" rIns="47790" bIns="47790" rtlCol="0" anchor="ctr"/>
            <a:lstStyle/>
            <a:p>
              <a:pPr algn="ctr">
                <a:lnSpc>
                  <a:spcPts val="1843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49" name="TextBox 49"/>
          <p:cNvSpPr txBox="1"/>
          <p:nvPr/>
        </p:nvSpPr>
        <p:spPr>
          <a:xfrm>
            <a:off x="3218264" y="5953216"/>
            <a:ext cx="1335872" cy="19264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10"/>
              </a:lnSpc>
            </a:pPr>
            <a:r>
              <a:rPr lang="en-US" sz="1078">
                <a:solidFill>
                  <a:srgbClr val="000000"/>
                </a:solidFill>
                <a:latin typeface="Be Vietnam"/>
                <a:ea typeface="Be Vietnam"/>
                <a:cs typeface="Be Vietnam"/>
                <a:sym typeface="Be Vietnam"/>
              </a:rPr>
              <a:t>What we're learning</a:t>
            </a:r>
          </a:p>
        </p:txBody>
      </p:sp>
      <p:grpSp>
        <p:nvGrpSpPr>
          <p:cNvPr id="50" name="Group 50"/>
          <p:cNvGrpSpPr/>
          <p:nvPr/>
        </p:nvGrpSpPr>
        <p:grpSpPr>
          <a:xfrm>
            <a:off x="1082553" y="6370958"/>
            <a:ext cx="857620" cy="295736"/>
            <a:chOff x="0" y="0"/>
            <a:chExt cx="326712" cy="112661"/>
          </a:xfrm>
        </p:grpSpPr>
        <p:sp>
          <p:nvSpPr>
            <p:cNvPr id="51" name="Freeform 51"/>
            <p:cNvSpPr/>
            <p:nvPr/>
          </p:nvSpPr>
          <p:spPr>
            <a:xfrm>
              <a:off x="0" y="0"/>
              <a:ext cx="326712" cy="112661"/>
            </a:xfrm>
            <a:custGeom>
              <a:avLst/>
              <a:gdLst/>
              <a:ahLst/>
              <a:cxnLst/>
              <a:rect l="l" t="t" r="r" b="b"/>
              <a:pathLst>
                <a:path w="326712" h="112661">
                  <a:moveTo>
                    <a:pt x="56331" y="0"/>
                  </a:moveTo>
                  <a:lnTo>
                    <a:pt x="270382" y="0"/>
                  </a:lnTo>
                  <a:cubicBezTo>
                    <a:pt x="285322" y="0"/>
                    <a:pt x="299649" y="5935"/>
                    <a:pt x="310214" y="16499"/>
                  </a:cubicBezTo>
                  <a:cubicBezTo>
                    <a:pt x="320778" y="27063"/>
                    <a:pt x="326712" y="41391"/>
                    <a:pt x="326712" y="56331"/>
                  </a:cubicBezTo>
                  <a:lnTo>
                    <a:pt x="326712" y="56331"/>
                  </a:lnTo>
                  <a:cubicBezTo>
                    <a:pt x="326712" y="87441"/>
                    <a:pt x="301492" y="112661"/>
                    <a:pt x="270382" y="112661"/>
                  </a:cubicBezTo>
                  <a:lnTo>
                    <a:pt x="56331" y="112661"/>
                  </a:lnTo>
                  <a:cubicBezTo>
                    <a:pt x="41391" y="112661"/>
                    <a:pt x="27063" y="106726"/>
                    <a:pt x="16499" y="96162"/>
                  </a:cubicBezTo>
                  <a:cubicBezTo>
                    <a:pt x="5935" y="85598"/>
                    <a:pt x="0" y="71270"/>
                    <a:pt x="0" y="56331"/>
                  </a:cubicBezTo>
                  <a:lnTo>
                    <a:pt x="0" y="56331"/>
                  </a:lnTo>
                  <a:cubicBezTo>
                    <a:pt x="0" y="41391"/>
                    <a:pt x="5935" y="27063"/>
                    <a:pt x="16499" y="16499"/>
                  </a:cubicBezTo>
                  <a:cubicBezTo>
                    <a:pt x="27063" y="5935"/>
                    <a:pt x="41391" y="0"/>
                    <a:pt x="56331" y="0"/>
                  </a:cubicBezTo>
                  <a:close/>
                </a:path>
              </a:pathLst>
            </a:custGeom>
            <a:solidFill>
              <a:srgbClr val="8FDBD7"/>
            </a:solidFill>
            <a:ln cap="rnd">
              <a:noFill/>
              <a:prstDash val="solid"/>
              <a:rou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TextBox 52"/>
            <p:cNvSpPr txBox="1"/>
            <p:nvPr/>
          </p:nvSpPr>
          <p:spPr>
            <a:xfrm>
              <a:off x="0" y="-28575"/>
              <a:ext cx="326712" cy="141236"/>
            </a:xfrm>
            <a:prstGeom prst="rect">
              <a:avLst/>
            </a:prstGeom>
          </p:spPr>
          <p:txBody>
            <a:bodyPr lIns="47790" tIns="47790" rIns="47790" bIns="47790" rtlCol="0" anchor="ctr"/>
            <a:lstStyle/>
            <a:p>
              <a:pPr algn="ctr">
                <a:lnSpc>
                  <a:spcPts val="1843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53" name="Group 53"/>
          <p:cNvGrpSpPr/>
          <p:nvPr/>
        </p:nvGrpSpPr>
        <p:grpSpPr>
          <a:xfrm>
            <a:off x="1867251" y="6824513"/>
            <a:ext cx="4863749" cy="452449"/>
            <a:chOff x="0" y="0"/>
            <a:chExt cx="1852857" cy="172361"/>
          </a:xfrm>
        </p:grpSpPr>
        <p:sp>
          <p:nvSpPr>
            <p:cNvPr id="54" name="Freeform 54"/>
            <p:cNvSpPr/>
            <p:nvPr/>
          </p:nvSpPr>
          <p:spPr>
            <a:xfrm>
              <a:off x="0" y="0"/>
              <a:ext cx="1852857" cy="172361"/>
            </a:xfrm>
            <a:custGeom>
              <a:avLst/>
              <a:gdLst/>
              <a:ahLst/>
              <a:cxnLst/>
              <a:rect l="l" t="t" r="r" b="b"/>
              <a:pathLst>
                <a:path w="1852857" h="172361">
                  <a:moveTo>
                    <a:pt x="33427" y="0"/>
                  </a:moveTo>
                  <a:lnTo>
                    <a:pt x="1819430" y="0"/>
                  </a:lnTo>
                  <a:cubicBezTo>
                    <a:pt x="1837891" y="0"/>
                    <a:pt x="1852857" y="14966"/>
                    <a:pt x="1852857" y="33427"/>
                  </a:cubicBezTo>
                  <a:lnTo>
                    <a:pt x="1852857" y="138934"/>
                  </a:lnTo>
                  <a:cubicBezTo>
                    <a:pt x="1852857" y="157396"/>
                    <a:pt x="1837891" y="172361"/>
                    <a:pt x="1819430" y="172361"/>
                  </a:cubicBezTo>
                  <a:lnTo>
                    <a:pt x="33427" y="172361"/>
                  </a:lnTo>
                  <a:cubicBezTo>
                    <a:pt x="14966" y="172361"/>
                    <a:pt x="0" y="157396"/>
                    <a:pt x="0" y="138934"/>
                  </a:cubicBezTo>
                  <a:lnTo>
                    <a:pt x="0" y="33427"/>
                  </a:lnTo>
                  <a:cubicBezTo>
                    <a:pt x="0" y="14966"/>
                    <a:pt x="14966" y="0"/>
                    <a:pt x="33427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D9D9D9"/>
              </a:solidFill>
              <a:prstDash val="solid"/>
              <a:rou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TextBox 55"/>
            <p:cNvSpPr txBox="1"/>
            <p:nvPr/>
          </p:nvSpPr>
          <p:spPr>
            <a:xfrm>
              <a:off x="0" y="-38100"/>
              <a:ext cx="1852857" cy="210461"/>
            </a:xfrm>
            <a:prstGeom prst="rect">
              <a:avLst/>
            </a:prstGeom>
          </p:spPr>
          <p:txBody>
            <a:bodyPr lIns="47790" tIns="47790" rIns="47790" bIns="47790" rtlCol="0" anchor="ctr"/>
            <a:lstStyle/>
            <a:p>
              <a:pPr algn="ctr">
                <a:lnSpc>
                  <a:spcPts val="2403"/>
                </a:lnSpc>
                <a:spcBef>
                  <a:spcPct val="0"/>
                </a:spcBef>
              </a:pPr>
              <a:r>
                <a:rPr lang="en-US" sz="1717">
                  <a:solidFill>
                    <a:srgbClr val="000000"/>
                  </a:solidFill>
                  <a:latin typeface="Be Vietnam"/>
                  <a:ea typeface="Be Vietnam"/>
                  <a:cs typeface="Be Vietnam"/>
                  <a:sym typeface="Be Vietnam"/>
                </a:rPr>
                <a:t>States of Matter</a:t>
              </a:r>
            </a:p>
          </p:txBody>
        </p:sp>
      </p:grpSp>
      <p:grpSp>
        <p:nvGrpSpPr>
          <p:cNvPr id="56" name="Group 56"/>
          <p:cNvGrpSpPr/>
          <p:nvPr/>
        </p:nvGrpSpPr>
        <p:grpSpPr>
          <a:xfrm>
            <a:off x="1867251" y="7344263"/>
            <a:ext cx="4863749" cy="452449"/>
            <a:chOff x="0" y="0"/>
            <a:chExt cx="1852857" cy="172361"/>
          </a:xfrm>
        </p:grpSpPr>
        <p:sp>
          <p:nvSpPr>
            <p:cNvPr id="57" name="Freeform 57"/>
            <p:cNvSpPr/>
            <p:nvPr/>
          </p:nvSpPr>
          <p:spPr>
            <a:xfrm>
              <a:off x="0" y="0"/>
              <a:ext cx="1852857" cy="172361"/>
            </a:xfrm>
            <a:custGeom>
              <a:avLst/>
              <a:gdLst/>
              <a:ahLst/>
              <a:cxnLst/>
              <a:rect l="l" t="t" r="r" b="b"/>
              <a:pathLst>
                <a:path w="1852857" h="172361">
                  <a:moveTo>
                    <a:pt x="33427" y="0"/>
                  </a:moveTo>
                  <a:lnTo>
                    <a:pt x="1819430" y="0"/>
                  </a:lnTo>
                  <a:cubicBezTo>
                    <a:pt x="1837891" y="0"/>
                    <a:pt x="1852857" y="14966"/>
                    <a:pt x="1852857" y="33427"/>
                  </a:cubicBezTo>
                  <a:lnTo>
                    <a:pt x="1852857" y="138934"/>
                  </a:lnTo>
                  <a:cubicBezTo>
                    <a:pt x="1852857" y="157396"/>
                    <a:pt x="1837891" y="172361"/>
                    <a:pt x="1819430" y="172361"/>
                  </a:cubicBezTo>
                  <a:lnTo>
                    <a:pt x="33427" y="172361"/>
                  </a:lnTo>
                  <a:cubicBezTo>
                    <a:pt x="14966" y="172361"/>
                    <a:pt x="0" y="157396"/>
                    <a:pt x="0" y="138934"/>
                  </a:cubicBezTo>
                  <a:lnTo>
                    <a:pt x="0" y="33427"/>
                  </a:lnTo>
                  <a:cubicBezTo>
                    <a:pt x="0" y="14966"/>
                    <a:pt x="14966" y="0"/>
                    <a:pt x="33427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D9D9D9"/>
              </a:solidFill>
              <a:prstDash val="solid"/>
              <a:rou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TextBox 58"/>
            <p:cNvSpPr txBox="1"/>
            <p:nvPr/>
          </p:nvSpPr>
          <p:spPr>
            <a:xfrm>
              <a:off x="0" y="-38100"/>
              <a:ext cx="1852857" cy="210461"/>
            </a:xfrm>
            <a:prstGeom prst="rect">
              <a:avLst/>
            </a:prstGeom>
          </p:spPr>
          <p:txBody>
            <a:bodyPr lIns="47790" tIns="47790" rIns="47790" bIns="47790" rtlCol="0" anchor="ctr"/>
            <a:lstStyle/>
            <a:p>
              <a:pPr algn="ctr">
                <a:lnSpc>
                  <a:spcPts val="2403"/>
                </a:lnSpc>
                <a:spcBef>
                  <a:spcPct val="0"/>
                </a:spcBef>
              </a:pPr>
              <a:r>
                <a:rPr lang="en-US" sz="1717">
                  <a:solidFill>
                    <a:srgbClr val="000000"/>
                  </a:solidFill>
                  <a:latin typeface="Be Vietnam"/>
                  <a:ea typeface="Be Vietnam"/>
                  <a:cs typeface="Be Vietnam"/>
                  <a:sym typeface="Be Vietnam"/>
                </a:rPr>
                <a:t>Story We work Together</a:t>
              </a:r>
            </a:p>
          </p:txBody>
        </p:sp>
      </p:grpSp>
      <p:grpSp>
        <p:nvGrpSpPr>
          <p:cNvPr id="59" name="Group 59"/>
          <p:cNvGrpSpPr/>
          <p:nvPr/>
        </p:nvGrpSpPr>
        <p:grpSpPr>
          <a:xfrm>
            <a:off x="1867251" y="7863324"/>
            <a:ext cx="4863749" cy="452449"/>
            <a:chOff x="0" y="0"/>
            <a:chExt cx="1852857" cy="172361"/>
          </a:xfrm>
        </p:grpSpPr>
        <p:sp>
          <p:nvSpPr>
            <p:cNvPr id="60" name="Freeform 60"/>
            <p:cNvSpPr/>
            <p:nvPr/>
          </p:nvSpPr>
          <p:spPr>
            <a:xfrm>
              <a:off x="0" y="0"/>
              <a:ext cx="1852857" cy="172361"/>
            </a:xfrm>
            <a:custGeom>
              <a:avLst/>
              <a:gdLst/>
              <a:ahLst/>
              <a:cxnLst/>
              <a:rect l="l" t="t" r="r" b="b"/>
              <a:pathLst>
                <a:path w="1852857" h="172361">
                  <a:moveTo>
                    <a:pt x="33427" y="0"/>
                  </a:moveTo>
                  <a:lnTo>
                    <a:pt x="1819430" y="0"/>
                  </a:lnTo>
                  <a:cubicBezTo>
                    <a:pt x="1837891" y="0"/>
                    <a:pt x="1852857" y="14966"/>
                    <a:pt x="1852857" y="33427"/>
                  </a:cubicBezTo>
                  <a:lnTo>
                    <a:pt x="1852857" y="138934"/>
                  </a:lnTo>
                  <a:cubicBezTo>
                    <a:pt x="1852857" y="157396"/>
                    <a:pt x="1837891" y="172361"/>
                    <a:pt x="1819430" y="172361"/>
                  </a:cubicBezTo>
                  <a:lnTo>
                    <a:pt x="33427" y="172361"/>
                  </a:lnTo>
                  <a:cubicBezTo>
                    <a:pt x="14966" y="172361"/>
                    <a:pt x="0" y="157396"/>
                    <a:pt x="0" y="138934"/>
                  </a:cubicBezTo>
                  <a:lnTo>
                    <a:pt x="0" y="33427"/>
                  </a:lnTo>
                  <a:cubicBezTo>
                    <a:pt x="0" y="14966"/>
                    <a:pt x="14966" y="0"/>
                    <a:pt x="33427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D9D9D9"/>
              </a:solidFill>
              <a:prstDash val="solid"/>
              <a:rou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TextBox 61"/>
            <p:cNvSpPr txBox="1"/>
            <p:nvPr/>
          </p:nvSpPr>
          <p:spPr>
            <a:xfrm>
              <a:off x="0" y="-38100"/>
              <a:ext cx="1852857" cy="210461"/>
            </a:xfrm>
            <a:prstGeom prst="rect">
              <a:avLst/>
            </a:prstGeom>
          </p:spPr>
          <p:txBody>
            <a:bodyPr lIns="47790" tIns="47790" rIns="47790" bIns="47790" rtlCol="0" anchor="ctr"/>
            <a:lstStyle/>
            <a:p>
              <a:pPr algn="ctr">
                <a:lnSpc>
                  <a:spcPts val="2403"/>
                </a:lnSpc>
                <a:spcBef>
                  <a:spcPct val="0"/>
                </a:spcBef>
              </a:pPr>
              <a:r>
                <a:rPr lang="en-US" sz="1717">
                  <a:solidFill>
                    <a:srgbClr val="000000"/>
                  </a:solidFill>
                  <a:latin typeface="Be Vietnam"/>
                  <a:ea typeface="Be Vietnam"/>
                  <a:cs typeface="Be Vietnam"/>
                  <a:sym typeface="Be Vietnam"/>
                </a:rPr>
                <a:t>Sentence writing and Name writing</a:t>
              </a:r>
            </a:p>
          </p:txBody>
        </p:sp>
      </p:grpSp>
      <p:grpSp>
        <p:nvGrpSpPr>
          <p:cNvPr id="62" name="Group 62"/>
          <p:cNvGrpSpPr/>
          <p:nvPr/>
        </p:nvGrpSpPr>
        <p:grpSpPr>
          <a:xfrm>
            <a:off x="1082553" y="6888855"/>
            <a:ext cx="857620" cy="295736"/>
            <a:chOff x="0" y="0"/>
            <a:chExt cx="326712" cy="112661"/>
          </a:xfrm>
        </p:grpSpPr>
        <p:sp>
          <p:nvSpPr>
            <p:cNvPr id="63" name="Freeform 63"/>
            <p:cNvSpPr/>
            <p:nvPr/>
          </p:nvSpPr>
          <p:spPr>
            <a:xfrm>
              <a:off x="0" y="0"/>
              <a:ext cx="326712" cy="112661"/>
            </a:xfrm>
            <a:custGeom>
              <a:avLst/>
              <a:gdLst/>
              <a:ahLst/>
              <a:cxnLst/>
              <a:rect l="l" t="t" r="r" b="b"/>
              <a:pathLst>
                <a:path w="326712" h="112661">
                  <a:moveTo>
                    <a:pt x="56331" y="0"/>
                  </a:moveTo>
                  <a:lnTo>
                    <a:pt x="270382" y="0"/>
                  </a:lnTo>
                  <a:cubicBezTo>
                    <a:pt x="285322" y="0"/>
                    <a:pt x="299649" y="5935"/>
                    <a:pt x="310214" y="16499"/>
                  </a:cubicBezTo>
                  <a:cubicBezTo>
                    <a:pt x="320778" y="27063"/>
                    <a:pt x="326712" y="41391"/>
                    <a:pt x="326712" y="56331"/>
                  </a:cubicBezTo>
                  <a:lnTo>
                    <a:pt x="326712" y="56331"/>
                  </a:lnTo>
                  <a:cubicBezTo>
                    <a:pt x="326712" y="87441"/>
                    <a:pt x="301492" y="112661"/>
                    <a:pt x="270382" y="112661"/>
                  </a:cubicBezTo>
                  <a:lnTo>
                    <a:pt x="56331" y="112661"/>
                  </a:lnTo>
                  <a:cubicBezTo>
                    <a:pt x="41391" y="112661"/>
                    <a:pt x="27063" y="106726"/>
                    <a:pt x="16499" y="96162"/>
                  </a:cubicBezTo>
                  <a:cubicBezTo>
                    <a:pt x="5935" y="85598"/>
                    <a:pt x="0" y="71270"/>
                    <a:pt x="0" y="56331"/>
                  </a:cubicBezTo>
                  <a:lnTo>
                    <a:pt x="0" y="56331"/>
                  </a:lnTo>
                  <a:cubicBezTo>
                    <a:pt x="0" y="41391"/>
                    <a:pt x="5935" y="27063"/>
                    <a:pt x="16499" y="16499"/>
                  </a:cubicBezTo>
                  <a:cubicBezTo>
                    <a:pt x="27063" y="5935"/>
                    <a:pt x="41391" y="0"/>
                    <a:pt x="56331" y="0"/>
                  </a:cubicBezTo>
                  <a:close/>
                </a:path>
              </a:pathLst>
            </a:custGeom>
            <a:solidFill>
              <a:srgbClr val="10B48F"/>
            </a:solidFill>
            <a:ln cap="rnd">
              <a:noFill/>
              <a:prstDash val="solid"/>
              <a:rou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TextBox 64"/>
            <p:cNvSpPr txBox="1"/>
            <p:nvPr/>
          </p:nvSpPr>
          <p:spPr>
            <a:xfrm>
              <a:off x="0" y="-28575"/>
              <a:ext cx="326712" cy="141236"/>
            </a:xfrm>
            <a:prstGeom prst="rect">
              <a:avLst/>
            </a:prstGeom>
          </p:spPr>
          <p:txBody>
            <a:bodyPr lIns="47790" tIns="47790" rIns="47790" bIns="47790" rtlCol="0" anchor="ctr"/>
            <a:lstStyle/>
            <a:p>
              <a:pPr algn="ctr">
                <a:lnSpc>
                  <a:spcPts val="1843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65" name="Group 65"/>
          <p:cNvGrpSpPr/>
          <p:nvPr/>
        </p:nvGrpSpPr>
        <p:grpSpPr>
          <a:xfrm>
            <a:off x="1082553" y="7408604"/>
            <a:ext cx="857620" cy="295736"/>
            <a:chOff x="0" y="0"/>
            <a:chExt cx="326712" cy="112661"/>
          </a:xfrm>
        </p:grpSpPr>
        <p:sp>
          <p:nvSpPr>
            <p:cNvPr id="66" name="Freeform 66"/>
            <p:cNvSpPr/>
            <p:nvPr/>
          </p:nvSpPr>
          <p:spPr>
            <a:xfrm>
              <a:off x="0" y="0"/>
              <a:ext cx="326712" cy="112661"/>
            </a:xfrm>
            <a:custGeom>
              <a:avLst/>
              <a:gdLst/>
              <a:ahLst/>
              <a:cxnLst/>
              <a:rect l="l" t="t" r="r" b="b"/>
              <a:pathLst>
                <a:path w="326712" h="112661">
                  <a:moveTo>
                    <a:pt x="56331" y="0"/>
                  </a:moveTo>
                  <a:lnTo>
                    <a:pt x="270382" y="0"/>
                  </a:lnTo>
                  <a:cubicBezTo>
                    <a:pt x="285322" y="0"/>
                    <a:pt x="299649" y="5935"/>
                    <a:pt x="310214" y="16499"/>
                  </a:cubicBezTo>
                  <a:cubicBezTo>
                    <a:pt x="320778" y="27063"/>
                    <a:pt x="326712" y="41391"/>
                    <a:pt x="326712" y="56331"/>
                  </a:cubicBezTo>
                  <a:lnTo>
                    <a:pt x="326712" y="56331"/>
                  </a:lnTo>
                  <a:cubicBezTo>
                    <a:pt x="326712" y="87441"/>
                    <a:pt x="301492" y="112661"/>
                    <a:pt x="270382" y="112661"/>
                  </a:cubicBezTo>
                  <a:lnTo>
                    <a:pt x="56331" y="112661"/>
                  </a:lnTo>
                  <a:cubicBezTo>
                    <a:pt x="41391" y="112661"/>
                    <a:pt x="27063" y="106726"/>
                    <a:pt x="16499" y="96162"/>
                  </a:cubicBezTo>
                  <a:cubicBezTo>
                    <a:pt x="5935" y="85598"/>
                    <a:pt x="0" y="71270"/>
                    <a:pt x="0" y="56331"/>
                  </a:cubicBezTo>
                  <a:lnTo>
                    <a:pt x="0" y="56331"/>
                  </a:lnTo>
                  <a:cubicBezTo>
                    <a:pt x="0" y="41391"/>
                    <a:pt x="5935" y="27063"/>
                    <a:pt x="16499" y="16499"/>
                  </a:cubicBezTo>
                  <a:cubicBezTo>
                    <a:pt x="27063" y="5935"/>
                    <a:pt x="41391" y="0"/>
                    <a:pt x="56331" y="0"/>
                  </a:cubicBezTo>
                  <a:close/>
                </a:path>
              </a:pathLst>
            </a:custGeom>
            <a:solidFill>
              <a:srgbClr val="FFA9C2"/>
            </a:solidFill>
            <a:ln cap="rnd">
              <a:noFill/>
              <a:prstDash val="solid"/>
              <a:rou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TextBox 67"/>
            <p:cNvSpPr txBox="1"/>
            <p:nvPr/>
          </p:nvSpPr>
          <p:spPr>
            <a:xfrm>
              <a:off x="0" y="-28575"/>
              <a:ext cx="326712" cy="141236"/>
            </a:xfrm>
            <a:prstGeom prst="rect">
              <a:avLst/>
            </a:prstGeom>
          </p:spPr>
          <p:txBody>
            <a:bodyPr lIns="47790" tIns="47790" rIns="47790" bIns="47790" rtlCol="0" anchor="ctr"/>
            <a:lstStyle/>
            <a:p>
              <a:pPr algn="ctr">
                <a:lnSpc>
                  <a:spcPts val="1843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68" name="Group 68"/>
          <p:cNvGrpSpPr/>
          <p:nvPr/>
        </p:nvGrpSpPr>
        <p:grpSpPr>
          <a:xfrm>
            <a:off x="1078758" y="7928354"/>
            <a:ext cx="857620" cy="295736"/>
            <a:chOff x="0" y="0"/>
            <a:chExt cx="326712" cy="112661"/>
          </a:xfrm>
        </p:grpSpPr>
        <p:sp>
          <p:nvSpPr>
            <p:cNvPr id="69" name="Freeform 69"/>
            <p:cNvSpPr/>
            <p:nvPr/>
          </p:nvSpPr>
          <p:spPr>
            <a:xfrm>
              <a:off x="0" y="0"/>
              <a:ext cx="326712" cy="112661"/>
            </a:xfrm>
            <a:custGeom>
              <a:avLst/>
              <a:gdLst/>
              <a:ahLst/>
              <a:cxnLst/>
              <a:rect l="l" t="t" r="r" b="b"/>
              <a:pathLst>
                <a:path w="326712" h="112661">
                  <a:moveTo>
                    <a:pt x="56331" y="0"/>
                  </a:moveTo>
                  <a:lnTo>
                    <a:pt x="270382" y="0"/>
                  </a:lnTo>
                  <a:cubicBezTo>
                    <a:pt x="285322" y="0"/>
                    <a:pt x="299649" y="5935"/>
                    <a:pt x="310214" y="16499"/>
                  </a:cubicBezTo>
                  <a:cubicBezTo>
                    <a:pt x="320778" y="27063"/>
                    <a:pt x="326712" y="41391"/>
                    <a:pt x="326712" y="56331"/>
                  </a:cubicBezTo>
                  <a:lnTo>
                    <a:pt x="326712" y="56331"/>
                  </a:lnTo>
                  <a:cubicBezTo>
                    <a:pt x="326712" y="87441"/>
                    <a:pt x="301492" y="112661"/>
                    <a:pt x="270382" y="112661"/>
                  </a:cubicBezTo>
                  <a:lnTo>
                    <a:pt x="56331" y="112661"/>
                  </a:lnTo>
                  <a:cubicBezTo>
                    <a:pt x="41391" y="112661"/>
                    <a:pt x="27063" y="106726"/>
                    <a:pt x="16499" y="96162"/>
                  </a:cubicBezTo>
                  <a:cubicBezTo>
                    <a:pt x="5935" y="85598"/>
                    <a:pt x="0" y="71270"/>
                    <a:pt x="0" y="56331"/>
                  </a:cubicBezTo>
                  <a:lnTo>
                    <a:pt x="0" y="56331"/>
                  </a:lnTo>
                  <a:cubicBezTo>
                    <a:pt x="0" y="41391"/>
                    <a:pt x="5935" y="27063"/>
                    <a:pt x="16499" y="16499"/>
                  </a:cubicBezTo>
                  <a:cubicBezTo>
                    <a:pt x="27063" y="5935"/>
                    <a:pt x="41391" y="0"/>
                    <a:pt x="56331" y="0"/>
                  </a:cubicBezTo>
                  <a:close/>
                </a:path>
              </a:pathLst>
            </a:custGeom>
            <a:solidFill>
              <a:srgbClr val="F875AB"/>
            </a:solidFill>
            <a:ln cap="rnd">
              <a:noFill/>
              <a:prstDash val="solid"/>
              <a:rou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TextBox 70"/>
            <p:cNvSpPr txBox="1"/>
            <p:nvPr/>
          </p:nvSpPr>
          <p:spPr>
            <a:xfrm>
              <a:off x="0" y="-28575"/>
              <a:ext cx="326712" cy="141236"/>
            </a:xfrm>
            <a:prstGeom prst="rect">
              <a:avLst/>
            </a:prstGeom>
          </p:spPr>
          <p:txBody>
            <a:bodyPr lIns="47790" tIns="47790" rIns="47790" bIns="47790" rtlCol="0" anchor="ctr"/>
            <a:lstStyle/>
            <a:p>
              <a:pPr algn="ctr">
                <a:lnSpc>
                  <a:spcPts val="1843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71" name="TextBox 71"/>
          <p:cNvSpPr txBox="1"/>
          <p:nvPr/>
        </p:nvSpPr>
        <p:spPr>
          <a:xfrm>
            <a:off x="1147885" y="6408217"/>
            <a:ext cx="719367" cy="19264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10"/>
              </a:lnSpc>
            </a:pPr>
            <a:r>
              <a:rPr lang="en-US" sz="1078">
                <a:solidFill>
                  <a:srgbClr val="000000"/>
                </a:solidFill>
                <a:latin typeface="Be Vietnam"/>
                <a:ea typeface="Be Vietnam"/>
                <a:cs typeface="Be Vietnam"/>
                <a:sym typeface="Be Vietnam"/>
              </a:rPr>
              <a:t>Math</a:t>
            </a:r>
          </a:p>
        </p:txBody>
      </p:sp>
      <p:sp>
        <p:nvSpPr>
          <p:cNvPr id="72" name="TextBox 72"/>
          <p:cNvSpPr txBox="1"/>
          <p:nvPr/>
        </p:nvSpPr>
        <p:spPr>
          <a:xfrm>
            <a:off x="1147885" y="6926114"/>
            <a:ext cx="719367" cy="19264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10"/>
              </a:lnSpc>
            </a:pPr>
            <a:r>
              <a:rPr lang="en-US" sz="1078">
                <a:solidFill>
                  <a:srgbClr val="000000"/>
                </a:solidFill>
                <a:latin typeface="Be Vietnam"/>
                <a:ea typeface="Be Vietnam"/>
                <a:cs typeface="Be Vietnam"/>
                <a:sym typeface="Be Vietnam"/>
              </a:rPr>
              <a:t>Science</a:t>
            </a:r>
          </a:p>
        </p:txBody>
      </p:sp>
      <p:sp>
        <p:nvSpPr>
          <p:cNvPr id="73" name="TextBox 73"/>
          <p:cNvSpPr txBox="1"/>
          <p:nvPr/>
        </p:nvSpPr>
        <p:spPr>
          <a:xfrm>
            <a:off x="1147885" y="7442753"/>
            <a:ext cx="719367" cy="19264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10"/>
              </a:lnSpc>
            </a:pPr>
            <a:r>
              <a:rPr lang="en-US" sz="1078">
                <a:solidFill>
                  <a:srgbClr val="000000"/>
                </a:solidFill>
                <a:latin typeface="Be Vietnam"/>
                <a:ea typeface="Be Vietnam"/>
                <a:cs typeface="Be Vietnam"/>
                <a:sym typeface="Be Vietnam"/>
              </a:rPr>
              <a:t>Reading</a:t>
            </a:r>
          </a:p>
        </p:txBody>
      </p:sp>
      <p:sp>
        <p:nvSpPr>
          <p:cNvPr id="74" name="TextBox 74"/>
          <p:cNvSpPr txBox="1"/>
          <p:nvPr/>
        </p:nvSpPr>
        <p:spPr>
          <a:xfrm>
            <a:off x="1147885" y="7964924"/>
            <a:ext cx="719367" cy="19264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10"/>
              </a:lnSpc>
            </a:pPr>
            <a:r>
              <a:rPr lang="en-US" sz="1078">
                <a:solidFill>
                  <a:srgbClr val="000000"/>
                </a:solidFill>
                <a:latin typeface="Be Vietnam"/>
                <a:ea typeface="Be Vietnam"/>
                <a:cs typeface="Be Vietnam"/>
                <a:sym typeface="Be Vietnam"/>
              </a:rPr>
              <a:t>Writing</a:t>
            </a:r>
          </a:p>
        </p:txBody>
      </p:sp>
      <p:grpSp>
        <p:nvGrpSpPr>
          <p:cNvPr id="75" name="Group 75"/>
          <p:cNvGrpSpPr/>
          <p:nvPr/>
        </p:nvGrpSpPr>
        <p:grpSpPr>
          <a:xfrm>
            <a:off x="1041400" y="8494692"/>
            <a:ext cx="5689600" cy="926389"/>
            <a:chOff x="0" y="0"/>
            <a:chExt cx="2167467" cy="352910"/>
          </a:xfrm>
        </p:grpSpPr>
        <p:sp>
          <p:nvSpPr>
            <p:cNvPr id="76" name="Freeform 76"/>
            <p:cNvSpPr/>
            <p:nvPr/>
          </p:nvSpPr>
          <p:spPr>
            <a:xfrm>
              <a:off x="0" y="0"/>
              <a:ext cx="2167467" cy="352910"/>
            </a:xfrm>
            <a:custGeom>
              <a:avLst/>
              <a:gdLst/>
              <a:ahLst/>
              <a:cxnLst/>
              <a:rect l="l" t="t" r="r" b="b"/>
              <a:pathLst>
                <a:path w="2167467" h="352910">
                  <a:moveTo>
                    <a:pt x="28575" y="0"/>
                  </a:moveTo>
                  <a:lnTo>
                    <a:pt x="2138892" y="0"/>
                  </a:lnTo>
                  <a:cubicBezTo>
                    <a:pt x="2154673" y="0"/>
                    <a:pt x="2167467" y="12793"/>
                    <a:pt x="2167467" y="28575"/>
                  </a:cubicBezTo>
                  <a:lnTo>
                    <a:pt x="2167467" y="324335"/>
                  </a:lnTo>
                  <a:cubicBezTo>
                    <a:pt x="2167467" y="331914"/>
                    <a:pt x="2164456" y="339182"/>
                    <a:pt x="2159097" y="344541"/>
                  </a:cubicBezTo>
                  <a:cubicBezTo>
                    <a:pt x="2153738" y="349899"/>
                    <a:pt x="2146470" y="352910"/>
                    <a:pt x="2138892" y="352910"/>
                  </a:cubicBezTo>
                  <a:lnTo>
                    <a:pt x="28575" y="352910"/>
                  </a:lnTo>
                  <a:cubicBezTo>
                    <a:pt x="12793" y="352910"/>
                    <a:pt x="0" y="340116"/>
                    <a:pt x="0" y="324335"/>
                  </a:cubicBezTo>
                  <a:lnTo>
                    <a:pt x="0" y="28575"/>
                  </a:lnTo>
                  <a:cubicBezTo>
                    <a:pt x="0" y="12793"/>
                    <a:pt x="12793" y="0"/>
                    <a:pt x="28575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D9D9D9"/>
              </a:solidFill>
              <a:prstDash val="solid"/>
              <a:rou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TextBox 77"/>
            <p:cNvSpPr txBox="1"/>
            <p:nvPr/>
          </p:nvSpPr>
          <p:spPr>
            <a:xfrm>
              <a:off x="0" y="-28575"/>
              <a:ext cx="2167467" cy="381485"/>
            </a:xfrm>
            <a:prstGeom prst="rect">
              <a:avLst/>
            </a:prstGeom>
          </p:spPr>
          <p:txBody>
            <a:bodyPr lIns="47790" tIns="47790" rIns="47790" bIns="47790" rtlCol="0" anchor="ctr"/>
            <a:lstStyle/>
            <a:p>
              <a:pPr algn="ctr">
                <a:lnSpc>
                  <a:spcPts val="1843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78" name="Group 78"/>
          <p:cNvGrpSpPr/>
          <p:nvPr/>
        </p:nvGrpSpPr>
        <p:grpSpPr>
          <a:xfrm>
            <a:off x="3218264" y="8404229"/>
            <a:ext cx="1335872" cy="216767"/>
            <a:chOff x="0" y="0"/>
            <a:chExt cx="508904" cy="82578"/>
          </a:xfrm>
        </p:grpSpPr>
        <p:sp>
          <p:nvSpPr>
            <p:cNvPr id="79" name="Freeform 79"/>
            <p:cNvSpPr/>
            <p:nvPr/>
          </p:nvSpPr>
          <p:spPr>
            <a:xfrm>
              <a:off x="0" y="0"/>
              <a:ext cx="508904" cy="82578"/>
            </a:xfrm>
            <a:custGeom>
              <a:avLst/>
              <a:gdLst/>
              <a:ahLst/>
              <a:cxnLst/>
              <a:rect l="l" t="t" r="r" b="b"/>
              <a:pathLst>
                <a:path w="508904" h="82578">
                  <a:moveTo>
                    <a:pt x="41289" y="0"/>
                  </a:moveTo>
                  <a:lnTo>
                    <a:pt x="467615" y="0"/>
                  </a:lnTo>
                  <a:cubicBezTo>
                    <a:pt x="478565" y="0"/>
                    <a:pt x="489067" y="4350"/>
                    <a:pt x="496810" y="12093"/>
                  </a:cubicBezTo>
                  <a:cubicBezTo>
                    <a:pt x="504554" y="19836"/>
                    <a:pt x="508904" y="30338"/>
                    <a:pt x="508904" y="41289"/>
                  </a:cubicBezTo>
                  <a:lnTo>
                    <a:pt x="508904" y="41289"/>
                  </a:lnTo>
                  <a:cubicBezTo>
                    <a:pt x="508904" y="64092"/>
                    <a:pt x="490418" y="82578"/>
                    <a:pt x="467615" y="82578"/>
                  </a:cubicBezTo>
                  <a:lnTo>
                    <a:pt x="41289" y="82578"/>
                  </a:lnTo>
                  <a:cubicBezTo>
                    <a:pt x="18486" y="82578"/>
                    <a:pt x="0" y="64092"/>
                    <a:pt x="0" y="41289"/>
                  </a:cubicBezTo>
                  <a:lnTo>
                    <a:pt x="0" y="41289"/>
                  </a:lnTo>
                  <a:cubicBezTo>
                    <a:pt x="0" y="18486"/>
                    <a:pt x="18486" y="0"/>
                    <a:pt x="41289" y="0"/>
                  </a:cubicBezTo>
                  <a:close/>
                </a:path>
              </a:pathLst>
            </a:custGeom>
            <a:solidFill>
              <a:srgbClr val="BADDA5"/>
            </a:solidFill>
            <a:ln cap="rnd">
              <a:noFill/>
              <a:prstDash val="solid"/>
              <a:rou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TextBox 80"/>
            <p:cNvSpPr txBox="1"/>
            <p:nvPr/>
          </p:nvSpPr>
          <p:spPr>
            <a:xfrm>
              <a:off x="0" y="-28575"/>
              <a:ext cx="508904" cy="111153"/>
            </a:xfrm>
            <a:prstGeom prst="rect">
              <a:avLst/>
            </a:prstGeom>
          </p:spPr>
          <p:txBody>
            <a:bodyPr lIns="47790" tIns="47790" rIns="47790" bIns="47790" rtlCol="0" anchor="ctr"/>
            <a:lstStyle/>
            <a:p>
              <a:pPr algn="ctr">
                <a:lnSpc>
                  <a:spcPts val="1843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81" name="TextBox 81"/>
          <p:cNvSpPr txBox="1"/>
          <p:nvPr/>
        </p:nvSpPr>
        <p:spPr>
          <a:xfrm>
            <a:off x="3273756" y="8402004"/>
            <a:ext cx="1224888" cy="19264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10"/>
              </a:lnSpc>
            </a:pPr>
            <a:r>
              <a:rPr lang="en-US" sz="1078">
                <a:solidFill>
                  <a:srgbClr val="000000"/>
                </a:solidFill>
                <a:latin typeface="Be Vietnam"/>
                <a:ea typeface="Be Vietnam"/>
                <a:cs typeface="Be Vietnam"/>
                <a:sym typeface="Be Vietnam"/>
              </a:rPr>
              <a:t>Reminders</a:t>
            </a:r>
          </a:p>
        </p:txBody>
      </p:sp>
      <p:sp>
        <p:nvSpPr>
          <p:cNvPr id="82" name="TextBox 82"/>
          <p:cNvSpPr txBox="1"/>
          <p:nvPr/>
        </p:nvSpPr>
        <p:spPr>
          <a:xfrm>
            <a:off x="4235861" y="4805411"/>
            <a:ext cx="2451258" cy="94596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935"/>
              </a:lnSpc>
              <a:spcBef>
                <a:spcPct val="0"/>
              </a:spcBef>
            </a:pPr>
            <a:r>
              <a:rPr lang="en-US" sz="1382" dirty="0">
                <a:solidFill>
                  <a:srgbClr val="000000"/>
                </a:solidFill>
                <a:latin typeface="Be Vietnam"/>
                <a:ea typeface="Be Vietnam"/>
                <a:cs typeface="Be Vietnam"/>
                <a:sym typeface="Be Vietnam"/>
              </a:rPr>
              <a:t>Please send signed permission slip back so that we can register for the Exceptional Rodeo.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91</Words>
  <Application>Microsoft Office PowerPoint</Application>
  <PresentationFormat>Custom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Agrandir Tight Medium</vt:lpstr>
      <vt:lpstr>Poppins</vt:lpstr>
      <vt:lpstr>League Spartan</vt:lpstr>
      <vt:lpstr>Be Vietnam</vt:lpstr>
      <vt:lpstr>Agrandir Narrow Heavy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</dc:title>
  <dc:creator>Curtis, Kimberly</dc:creator>
  <cp:lastModifiedBy>Curtis, Kimberly</cp:lastModifiedBy>
  <cp:revision>2</cp:revision>
  <dcterms:created xsi:type="dcterms:W3CDTF">2006-08-16T00:00:00Z</dcterms:created>
  <dcterms:modified xsi:type="dcterms:W3CDTF">2025-08-18T22:21:19Z</dcterms:modified>
  <dc:identifier>DAGwXxZ4rJo</dc:identifier>
</cp:coreProperties>
</file>